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0" autoAdjust="0"/>
  </p:normalViewPr>
  <p:slideViewPr>
    <p:cSldViewPr>
      <p:cViewPr varScale="1">
        <p:scale>
          <a:sx n="71" d="100"/>
          <a:sy n="71" d="100"/>
        </p:scale>
        <p:origin x="-4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72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34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03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866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26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92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05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921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18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12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49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E2A22-9540-4259-822F-BDAC22DE787D}" type="datetimeFigureOut">
              <a:rPr lang="es-MX" smtClean="0"/>
              <a:t>25/09/2013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DC824-5677-4BE6-8D15-3206C861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738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aYemNsJE3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0800000" flipV="1">
            <a:off x="395536" y="1628800"/>
            <a:ext cx="4536504" cy="1080120"/>
          </a:xfrm>
        </p:spPr>
        <p:txBody>
          <a:bodyPr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Programa de motivación e integración aguatur cocorná</a:t>
            </a:r>
            <a:br>
              <a:rPr lang="es-MX" sz="1800" dirty="0" smtClean="0">
                <a:latin typeface="Arial" pitchFamily="34" charset="0"/>
                <a:cs typeface="Arial" pitchFamily="34" charset="0"/>
              </a:rPr>
            </a:br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581677" y="209344"/>
            <a:ext cx="669674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MX" sz="5400" b="1" cap="none" spc="0" dirty="0" smtClean="0">
                <a:ln w="11430"/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MENU</a:t>
            </a:r>
          </a:p>
          <a:p>
            <a:pPr algn="ctr"/>
            <a:endParaRPr lang="es-MX" sz="5400" b="1" dirty="0">
              <a:ln w="11430"/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s-MX" sz="5400" b="1" cap="none" spc="0" dirty="0" smtClean="0">
              <a:ln w="11430"/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s-MX" sz="5400" b="1" cap="none" spc="0" dirty="0">
              <a:ln w="11430"/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40754" y="248156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videos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9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 rot="10800000" flipH="1" flipV="1">
            <a:off x="395536" y="847746"/>
            <a:ext cx="69127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Arial" pitchFamily="34" charset="0"/>
                <a:cs typeface="Arial" pitchFamily="34" charset="0"/>
              </a:rPr>
              <a:t>NOS VAMOS DE INTEGRACIÓN 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EN</a:t>
            </a:r>
          </a:p>
          <a:p>
            <a:pPr algn="ctr"/>
            <a:endParaRPr lang="es-E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 FAMILIA</a:t>
            </a:r>
            <a:r>
              <a:rPr lang="es-ES" dirty="0">
                <a:latin typeface="Arial" pitchFamily="34" charset="0"/>
                <a:cs typeface="Arial" pitchFamily="34" charset="0"/>
              </a:rPr>
              <a:t> ESTE FIN DE SEMANA!!!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20888"/>
            <a:ext cx="6815833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65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99792" y="888997"/>
            <a:ext cx="16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r>
              <a:rPr lang="es-MX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PARA ESTO </a:t>
            </a:r>
          </a:p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11561" y="486369"/>
            <a:ext cx="5432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es-MX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662006" y="143855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RECUERDA:</a:t>
            </a:r>
            <a:endParaRPr lang="es-MX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715" y="3684534"/>
            <a:ext cx="196215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Elipse"/>
          <p:cNvSpPr/>
          <p:nvPr/>
        </p:nvSpPr>
        <p:spPr>
          <a:xfrm>
            <a:off x="1493871" y="75496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/>
              <a:t>1</a:t>
            </a:r>
            <a:endParaRPr lang="es-MX" sz="5400" dirty="0"/>
          </a:p>
        </p:txBody>
      </p:sp>
      <p:sp>
        <p:nvSpPr>
          <p:cNvPr id="14" name="13 Nube"/>
          <p:cNvSpPr/>
          <p:nvPr/>
        </p:nvSpPr>
        <p:spPr>
          <a:xfrm>
            <a:off x="139067" y="2465265"/>
            <a:ext cx="4572001" cy="2438538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688516" y="2924944"/>
            <a:ext cx="4022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Llegar MUY PUNTUAL a nuestro sitio de salida, el día 24 de septiembre de 2013. debes estar a las 7:30  horas en la estación suramericana del metro.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250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20" y="3518326"/>
            <a:ext cx="1584176" cy="226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utoShape 5" descr="Descripción: Descripción: Descripción: Descripción: Descripción: Descripción: Descripción: Descripción: Descripción: http://us.123rf.com/400wm/400/400/basheeradesigns/basheeradesigns1107/basheeradesigns110700026/10050701-chico-afro-en-traje-de-bano-con-brazo-carrozas-y-pelota-de-play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2 Nube"/>
          <p:cNvSpPr/>
          <p:nvPr/>
        </p:nvSpPr>
        <p:spPr>
          <a:xfrm>
            <a:off x="2123728" y="1052736"/>
            <a:ext cx="4228435" cy="2484275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 smtClean="0"/>
              <a:t>Debes llevar ropa cómoda, traje de baño y tus objetos personales. Además cámara fotográfica para capturar buenos momentos </a:t>
            </a:r>
            <a:endParaRPr lang="es-MX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077719"/>
            <a:ext cx="1224136" cy="10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419872" y="537321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¡</a:t>
            </a:r>
            <a:r>
              <a:rPr lang="es-MX" sz="2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FELIZ VIAJE!</a:t>
            </a:r>
          </a:p>
        </p:txBody>
      </p:sp>
    </p:spTree>
    <p:extLst>
      <p:ext uri="{BB962C8B-B14F-4D97-AF65-F5344CB8AC3E}">
        <p14:creationId xmlns:p14="http://schemas.microsoft.com/office/powerpoint/2010/main" val="202647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141277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rId2"/>
              </a:rPr>
              <a:t>http://www.youtube.com/watch?v=GaYemNsJE38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827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74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Programa de motivación e integración aguatur cocorná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©_CO_QUINTEROS_®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 34</dc:creator>
  <cp:lastModifiedBy>pc 34</cp:lastModifiedBy>
  <cp:revision>12</cp:revision>
  <dcterms:created xsi:type="dcterms:W3CDTF">2013-09-26T00:28:08Z</dcterms:created>
  <dcterms:modified xsi:type="dcterms:W3CDTF">2013-09-26T02:38:00Z</dcterms:modified>
</cp:coreProperties>
</file>